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1D78EC-5A04-40E5-A5D6-698B1407E4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226012C3-6B3F-44BB-BBB4-BCCF154895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4468465-B8C8-4903-A87E-898162D3B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F71A1-E9EB-494B-AFB6-6C93C9D84DAA}" type="datetimeFigureOut">
              <a:rPr lang="nl-NL" smtClean="0"/>
              <a:t>15-6-2020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1F326DC-9D08-4D76-85F9-DCB2D58F0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B9C67BC-CEB4-473E-B4F1-C0ADC3EA4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67B72-0C22-430A-A097-5B54D0421B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6397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1DE41F-BB25-4592-9FC5-9945AD58F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7501ECC6-B78B-4A74-8DB4-604A410929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E94EB02-B25F-4717-BDAF-6382AEBD1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F71A1-E9EB-494B-AFB6-6C93C9D84DAA}" type="datetimeFigureOut">
              <a:rPr lang="nl-NL" smtClean="0"/>
              <a:t>15-6-2020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8FCF9C2-D298-48C5-9793-317962BE3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96055BB-E9FC-4B34-B526-55E2FA1EA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67B72-0C22-430A-A097-5B54D0421B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3588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9343A527-C255-40C7-9BAC-B325BFC1F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741CE3DF-04CC-4A6A-90F7-013C47D8DE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1DD4118-6729-4711-9D9A-BF0FF7A4F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F71A1-E9EB-494B-AFB6-6C93C9D84DAA}" type="datetimeFigureOut">
              <a:rPr lang="nl-NL" smtClean="0"/>
              <a:t>15-6-2020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CAAF0B5-C856-43AA-A7DC-317EBFDCF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792998F-3B58-4A0E-B77E-3EA4775B1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67B72-0C22-430A-A097-5B54D0421B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26089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8D2665-21C9-48EA-9D40-68F8D3975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25E2F2F-E593-4D3B-8EC3-20120A9623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669005C-4C7C-4121-95AF-93C79F4AF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F71A1-E9EB-494B-AFB6-6C93C9D84DAA}" type="datetimeFigureOut">
              <a:rPr lang="nl-NL" smtClean="0"/>
              <a:t>15-6-2020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9D3BF3F-717B-4BC2-AD31-7A3B09E74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6F913DB-E1E1-4248-896E-5195F5065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67B72-0C22-430A-A097-5B54D0421B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52199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449D9E-84D8-409C-9A20-911BD996E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3D61268-C842-4E12-82A1-7091DC73C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54D6C24-1862-43D9-8587-466B5A240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F71A1-E9EB-494B-AFB6-6C93C9D84DAA}" type="datetimeFigureOut">
              <a:rPr lang="nl-NL" smtClean="0"/>
              <a:t>15-6-2020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1518A0E-CDB4-400D-9289-75F5C37A0C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D7192F3-DAC6-44D0-B611-409A917AF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67B72-0C22-430A-A097-5B54D0421B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4314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85BEA0-EF09-461C-B28D-AF06137FC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392D5BA-CF25-45F0-8A32-956D6FA63B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6B77C10-01B3-40F3-B0CE-A7D0E273B1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B9733F7-DD76-4DE2-BCF6-68B3B6C58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F71A1-E9EB-494B-AFB6-6C93C9D84DAA}" type="datetimeFigureOut">
              <a:rPr lang="nl-NL" smtClean="0"/>
              <a:t>15-6-2020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CE5B8E2-0384-49E6-9494-3AE98CE32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5A4AE9C-C8C4-43CD-AD4C-3B1DCE7EB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67B72-0C22-430A-A097-5B54D0421B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8022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E691C4-06A3-4EDD-9F13-7CCAE502AE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AE7FC5C-E590-452C-88BA-84F90461DE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188E8069-5F2E-4448-830F-CECB104587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B03CB9F0-C9E9-472C-B7E5-81461A687F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9A18B2C4-E1F5-48B5-ADEC-82769EE14B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1F8493DB-81B8-42C5-A517-5EF083199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F71A1-E9EB-494B-AFB6-6C93C9D84DAA}" type="datetimeFigureOut">
              <a:rPr lang="nl-NL" smtClean="0"/>
              <a:t>15-6-2020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229D008F-449D-4C79-B059-2F868E7A0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5CEDA334-09F8-424A-9DCC-2338F14EC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67B72-0C22-430A-A097-5B54D0421B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62491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B1BAA0-F8C1-4A55-8439-263BA87FB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69B46386-B024-4BB4-9145-7330BA75E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F71A1-E9EB-494B-AFB6-6C93C9D84DAA}" type="datetimeFigureOut">
              <a:rPr lang="nl-NL" smtClean="0"/>
              <a:t>15-6-2020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A00E4513-874C-4DC7-9C34-E0FD7C3A4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573DF7BD-CFD0-42C1-9989-91460F84F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67B72-0C22-430A-A097-5B54D0421B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31771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61716283-095D-468F-913A-13D647CC3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F71A1-E9EB-494B-AFB6-6C93C9D84DAA}" type="datetimeFigureOut">
              <a:rPr lang="nl-NL" smtClean="0"/>
              <a:t>15-6-2020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1EA9C9C5-2BE2-4C38-B530-899480D16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B8CB5E7-D0D9-4B8F-9092-29EE3C0D7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67B72-0C22-430A-A097-5B54D0421B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81241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E65BE5-C695-492D-BCC1-822775666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079FD9D-8DBB-4E64-8B3C-E706F4F0F3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67EF022-55CF-414D-B637-A15645F76E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E02FCE3-2467-4594-AC6B-F36E24EE4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F71A1-E9EB-494B-AFB6-6C93C9D84DAA}" type="datetimeFigureOut">
              <a:rPr lang="nl-NL" smtClean="0"/>
              <a:t>15-6-2020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95FBF45-5B6A-486A-B1C1-7A02AB24F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C945855-C2F1-464F-A118-6E734DFC9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67B72-0C22-430A-A097-5B54D0421B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616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2E0A75-142E-4500-81C9-74469608A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5E18C66E-D618-488D-AEAF-A732735D03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597D47C-4B52-4147-9D27-4D37D6CD23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2E6EF61-20D9-4C3D-9564-D88A537EF3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F71A1-E9EB-494B-AFB6-6C93C9D84DAA}" type="datetimeFigureOut">
              <a:rPr lang="nl-NL" smtClean="0"/>
              <a:t>15-6-2020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DC35FEE-A921-4B8C-87F8-F9A2B385C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3154FB6-1193-4D27-9E08-FDA1F328F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67B72-0C22-430A-A097-5B54D0421B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62574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8B262B6B-661F-4FD4-8F31-2FF8703E7B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76B6DDA-2F69-43A2-AAD6-591D14CFC9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516E964-80C0-481F-A779-10B861F2E8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FF71A1-E9EB-494B-AFB6-6C93C9D84DAA}" type="datetimeFigureOut">
              <a:rPr lang="nl-NL" smtClean="0"/>
              <a:t>15-6-2020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3D71A27-B0A3-49E3-B8FC-D2C26BCE8D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5472158-B73C-4981-8C43-42EBC61D11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D67B72-0C22-430A-A097-5B54D0421B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3369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>
            <a:extLst>
              <a:ext uri="{FF2B5EF4-FFF2-40B4-BE49-F238E27FC236}">
                <a16:creationId xmlns:a16="http://schemas.microsoft.com/office/drawing/2014/main" id="{AFE9D7CF-E561-401B-AC26-52167235D4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0644" y="219075"/>
            <a:ext cx="9048626" cy="6858000"/>
          </a:xfrm>
          <a:prstGeom prst="rect">
            <a:avLst/>
          </a:prstGeom>
        </p:spPr>
      </p:pic>
      <p:sp>
        <p:nvSpPr>
          <p:cNvPr id="10" name="Rechthoek 9">
            <a:extLst>
              <a:ext uri="{FF2B5EF4-FFF2-40B4-BE49-F238E27FC236}">
                <a16:creationId xmlns:a16="http://schemas.microsoft.com/office/drawing/2014/main" id="{37D79C97-CE39-4024-861F-D1178FB0AB85}"/>
              </a:ext>
            </a:extLst>
          </p:cNvPr>
          <p:cNvSpPr/>
          <p:nvPr/>
        </p:nvSpPr>
        <p:spPr>
          <a:xfrm rot="19791682">
            <a:off x="1679371" y="1058634"/>
            <a:ext cx="521117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dirty="0" err="1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Felicidades</a:t>
            </a:r>
            <a:r>
              <a:rPr lang="nl-NL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 Corné</a:t>
            </a:r>
          </a:p>
        </p:txBody>
      </p:sp>
      <p:pic>
        <p:nvPicPr>
          <p:cNvPr id="1026" name="Picture 2" descr="50 Jaar Verkeersbord Borden - 8 stuks - Feestbazaar.nl">
            <a:extLst>
              <a:ext uri="{FF2B5EF4-FFF2-40B4-BE49-F238E27FC236}">
                <a16:creationId xmlns:a16="http://schemas.microsoft.com/office/drawing/2014/main" id="{46F5D2F2-4079-44F4-A47F-C9AB0A6964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4989" y="557213"/>
            <a:ext cx="1981200" cy="2314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113563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</Words>
  <Application>Microsoft Office PowerPoint</Application>
  <PresentationFormat>Breedbeeld</PresentationFormat>
  <Paragraphs>1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Peter Verhoeven</dc:creator>
  <cp:lastModifiedBy>Peter Verhoeven</cp:lastModifiedBy>
  <cp:revision>2</cp:revision>
  <dcterms:created xsi:type="dcterms:W3CDTF">2020-06-15T18:01:34Z</dcterms:created>
  <dcterms:modified xsi:type="dcterms:W3CDTF">2020-06-15T18:10:58Z</dcterms:modified>
</cp:coreProperties>
</file>